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fntdata" ContentType="application/x-fontdata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7" r:id="rId2"/>
    <p:sldId id="258" r:id="rId3"/>
    <p:sldId id="267" r:id="rId4"/>
    <p:sldId id="309" r:id="rId5"/>
    <p:sldId id="312" r:id="rId6"/>
    <p:sldId id="273" r:id="rId7"/>
    <p:sldId id="310" r:id="rId8"/>
    <p:sldId id="292" r:id="rId9"/>
    <p:sldId id="274" r:id="rId10"/>
    <p:sldId id="293" r:id="rId11"/>
    <p:sldId id="294" r:id="rId12"/>
  </p:sldIdLst>
  <p:sldSz cx="12192000" cy="6858000"/>
  <p:notesSz cx="6858000" cy="9144000"/>
  <p:embeddedFontLst>
    <p:embeddedFont>
      <p:font typeface="Calibri" panose="020F0502020204030204" pitchFamily="34" charset="0"/>
      <p:regular r:id="rId13"/>
      <p:bold r:id="rId14"/>
      <p:italic r:id="rId15"/>
      <p:boldItalic r:id="rId16"/>
    </p:embeddedFont>
    <p:embeddedFont>
      <p:font typeface="Footlight MT Light" panose="0204060206030A020304" pitchFamily="18" charset="77"/>
      <p:regular r:id="rId17"/>
    </p:embeddedFont>
    <p:embeddedFont>
      <p:font typeface="Nickainley Normal" pitchFamily="2" charset="77"/>
      <p:regular r:id="rId18"/>
    </p:embeddedFont>
  </p:embeddedFontLst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E2783"/>
    <a:srgbClr val="C3BBDC"/>
    <a:srgbClr val="E9DAC1"/>
    <a:srgbClr val="B6BBDC"/>
    <a:srgbClr val="4E4FA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618" autoAdjust="0"/>
    <p:restoredTop sz="96327"/>
  </p:normalViewPr>
  <p:slideViewPr>
    <p:cSldViewPr snapToGrid="0">
      <p:cViewPr varScale="1">
        <p:scale>
          <a:sx n="123" d="100"/>
          <a:sy n="123" d="100"/>
        </p:scale>
        <p:origin x="1200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customXml" Target="../customXml/item3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5.fntdata"/><Relationship Id="rId25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ustomXml" Target="../customXml/item1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UNB - AMa - Wanessa Cristina Reis Ribeiro" userId="cfec2968-652d-4b1c-88d7-e41096db917c" providerId="ADAL" clId="{E3877837-9428-9545-87AB-466AD153A807}"/>
    <pc:docChg chg="modSld">
      <pc:chgData name="UNB - AMa - Wanessa Cristina Reis Ribeiro" userId="cfec2968-652d-4b1c-88d7-e41096db917c" providerId="ADAL" clId="{E3877837-9428-9545-87AB-466AD153A807}" dt="2022-09-11T19:00:47.356" v="2" actId="255"/>
      <pc:docMkLst>
        <pc:docMk/>
      </pc:docMkLst>
      <pc:sldChg chg="modSp mod">
        <pc:chgData name="UNB - AMa - Wanessa Cristina Reis Ribeiro" userId="cfec2968-652d-4b1c-88d7-e41096db917c" providerId="ADAL" clId="{E3877837-9428-9545-87AB-466AD153A807}" dt="2022-09-11T19:00:26.464" v="0" actId="2711"/>
        <pc:sldMkLst>
          <pc:docMk/>
          <pc:sldMk cId="749341032" sldId="267"/>
        </pc:sldMkLst>
        <pc:spChg chg="mod">
          <ac:chgData name="UNB - AMa - Wanessa Cristina Reis Ribeiro" userId="cfec2968-652d-4b1c-88d7-e41096db917c" providerId="ADAL" clId="{E3877837-9428-9545-87AB-466AD153A807}" dt="2022-09-11T19:00:26.464" v="0" actId="2711"/>
          <ac:spMkLst>
            <pc:docMk/>
            <pc:sldMk cId="749341032" sldId="267"/>
            <ac:spMk id="23" creationId="{00000000-0000-0000-0000-000000000000}"/>
          </ac:spMkLst>
        </pc:spChg>
      </pc:sldChg>
      <pc:sldChg chg="modSp mod">
        <pc:chgData name="UNB - AMa - Wanessa Cristina Reis Ribeiro" userId="cfec2968-652d-4b1c-88d7-e41096db917c" providerId="ADAL" clId="{E3877837-9428-9545-87AB-466AD153A807}" dt="2022-09-11T19:00:39.518" v="1" actId="255"/>
        <pc:sldMkLst>
          <pc:docMk/>
          <pc:sldMk cId="1109400992" sldId="273"/>
        </pc:sldMkLst>
        <pc:spChg chg="mod">
          <ac:chgData name="UNB - AMa - Wanessa Cristina Reis Ribeiro" userId="cfec2968-652d-4b1c-88d7-e41096db917c" providerId="ADAL" clId="{E3877837-9428-9545-87AB-466AD153A807}" dt="2022-09-11T19:00:39.518" v="1" actId="255"/>
          <ac:spMkLst>
            <pc:docMk/>
            <pc:sldMk cId="1109400992" sldId="273"/>
            <ac:spMk id="20" creationId="{64E150AD-0920-7758-1E44-057026EF03E5}"/>
          </ac:spMkLst>
        </pc:spChg>
      </pc:sldChg>
      <pc:sldChg chg="modSp mod">
        <pc:chgData name="UNB - AMa - Wanessa Cristina Reis Ribeiro" userId="cfec2968-652d-4b1c-88d7-e41096db917c" providerId="ADAL" clId="{E3877837-9428-9545-87AB-466AD153A807}" dt="2022-09-11T19:00:47.356" v="2" actId="255"/>
        <pc:sldMkLst>
          <pc:docMk/>
          <pc:sldMk cId="3386527472" sldId="293"/>
        </pc:sldMkLst>
        <pc:spChg chg="mod">
          <ac:chgData name="UNB - AMa - Wanessa Cristina Reis Ribeiro" userId="cfec2968-652d-4b1c-88d7-e41096db917c" providerId="ADAL" clId="{E3877837-9428-9545-87AB-466AD153A807}" dt="2022-09-11T19:00:47.356" v="2" actId="255"/>
          <ac:spMkLst>
            <pc:docMk/>
            <pc:sldMk cId="3386527472" sldId="293"/>
            <ac:spMk id="23" creationId="{00000000-0000-0000-0000-000000000000}"/>
          </ac:spMkLst>
        </pc:spChg>
      </pc:sldChg>
    </pc:docChg>
  </pc:docChgLst>
  <pc:docChgLst>
    <pc:chgData name="UNB - AMa - Wanessa Cristina Reis Ribeiro" userId="cfec2968-652d-4b1c-88d7-e41096db917c" providerId="ADAL" clId="{99A33D22-7E09-5B4E-98AB-D1098C92E583}"/>
    <pc:docChg chg="modSld">
      <pc:chgData name="UNB - AMa - Wanessa Cristina Reis Ribeiro" userId="cfec2968-652d-4b1c-88d7-e41096db917c" providerId="ADAL" clId="{99A33D22-7E09-5B4E-98AB-D1098C92E583}" dt="2022-09-26T11:42:20.274" v="30" actId="1076"/>
      <pc:docMkLst>
        <pc:docMk/>
      </pc:docMkLst>
      <pc:sldChg chg="modSp mod">
        <pc:chgData name="UNB - AMa - Wanessa Cristina Reis Ribeiro" userId="cfec2968-652d-4b1c-88d7-e41096db917c" providerId="ADAL" clId="{99A33D22-7E09-5B4E-98AB-D1098C92E583}" dt="2022-09-26T11:42:20.274" v="30" actId="1076"/>
        <pc:sldMkLst>
          <pc:docMk/>
          <pc:sldMk cId="2433216380" sldId="258"/>
        </pc:sldMkLst>
        <pc:spChg chg="mod">
          <ac:chgData name="UNB - AMa - Wanessa Cristina Reis Ribeiro" userId="cfec2968-652d-4b1c-88d7-e41096db917c" providerId="ADAL" clId="{99A33D22-7E09-5B4E-98AB-D1098C92E583}" dt="2022-09-26T11:42:18.340" v="29" actId="1076"/>
          <ac:spMkLst>
            <pc:docMk/>
            <pc:sldMk cId="2433216380" sldId="258"/>
            <ac:spMk id="2" creationId="{425D5C5C-E101-870F-FB8D-3D9B719E2A86}"/>
          </ac:spMkLst>
        </pc:spChg>
        <pc:spChg chg="mod">
          <ac:chgData name="UNB - AMa - Wanessa Cristina Reis Ribeiro" userId="cfec2968-652d-4b1c-88d7-e41096db917c" providerId="ADAL" clId="{99A33D22-7E09-5B4E-98AB-D1098C92E583}" dt="2022-09-26T11:42:20.274" v="30" actId="1076"/>
          <ac:spMkLst>
            <pc:docMk/>
            <pc:sldMk cId="2433216380" sldId="258"/>
            <ac:spMk id="26" creationId="{DC0D46A4-B1D4-DF51-296D-71ECA404F641}"/>
          </ac:spMkLst>
        </pc:spChg>
        <pc:spChg chg="mod">
          <ac:chgData name="UNB - AMa - Wanessa Cristina Reis Ribeiro" userId="cfec2968-652d-4b1c-88d7-e41096db917c" providerId="ADAL" clId="{99A33D22-7E09-5B4E-98AB-D1098C92E583}" dt="2022-09-26T11:42:12.219" v="27" actId="1076"/>
          <ac:spMkLst>
            <pc:docMk/>
            <pc:sldMk cId="2433216380" sldId="258"/>
            <ac:spMk id="34" creationId="{00000000-0000-0000-0000-000000000000}"/>
          </ac:spMkLst>
        </pc:spChg>
      </pc:sldChg>
      <pc:sldChg chg="modSp mod">
        <pc:chgData name="UNB - AMa - Wanessa Cristina Reis Ribeiro" userId="cfec2968-652d-4b1c-88d7-e41096db917c" providerId="ADAL" clId="{99A33D22-7E09-5B4E-98AB-D1098C92E583}" dt="2022-09-26T11:42:00.477" v="22" actId="20577"/>
        <pc:sldMkLst>
          <pc:docMk/>
          <pc:sldMk cId="749341032" sldId="267"/>
        </pc:sldMkLst>
        <pc:spChg chg="mod">
          <ac:chgData name="UNB - AMa - Wanessa Cristina Reis Ribeiro" userId="cfec2968-652d-4b1c-88d7-e41096db917c" providerId="ADAL" clId="{99A33D22-7E09-5B4E-98AB-D1098C92E583}" dt="2022-09-26T11:42:00.477" v="22" actId="20577"/>
          <ac:spMkLst>
            <pc:docMk/>
            <pc:sldMk cId="749341032" sldId="267"/>
            <ac:spMk id="23" creationId="{00000000-0000-0000-0000-000000000000}"/>
          </ac:spMkLst>
        </pc:spChg>
      </pc:sldChg>
      <pc:sldChg chg="modSp mod">
        <pc:chgData name="UNB - AMa - Wanessa Cristina Reis Ribeiro" userId="cfec2968-652d-4b1c-88d7-e41096db917c" providerId="ADAL" clId="{99A33D22-7E09-5B4E-98AB-D1098C92E583}" dt="2022-09-26T11:41:27.129" v="12" actId="14100"/>
        <pc:sldMkLst>
          <pc:docMk/>
          <pc:sldMk cId="1109400992" sldId="273"/>
        </pc:sldMkLst>
        <pc:spChg chg="mod">
          <ac:chgData name="UNB - AMa - Wanessa Cristina Reis Ribeiro" userId="cfec2968-652d-4b1c-88d7-e41096db917c" providerId="ADAL" clId="{99A33D22-7E09-5B4E-98AB-D1098C92E583}" dt="2022-09-26T11:41:27.129" v="12" actId="14100"/>
          <ac:spMkLst>
            <pc:docMk/>
            <pc:sldMk cId="1109400992" sldId="273"/>
            <ac:spMk id="22" creationId="{12E72040-AE66-13C4-4AE4-6B9FF3EC70C1}"/>
          </ac:spMkLst>
        </pc:spChg>
      </pc:sldChg>
      <pc:sldChg chg="modSp mod">
        <pc:chgData name="UNB - AMa - Wanessa Cristina Reis Ribeiro" userId="cfec2968-652d-4b1c-88d7-e41096db917c" providerId="ADAL" clId="{99A33D22-7E09-5B4E-98AB-D1098C92E583}" dt="2022-09-26T11:41:08.715" v="7" actId="255"/>
        <pc:sldMkLst>
          <pc:docMk/>
          <pc:sldMk cId="2806844550" sldId="274"/>
        </pc:sldMkLst>
        <pc:spChg chg="mod">
          <ac:chgData name="UNB - AMa - Wanessa Cristina Reis Ribeiro" userId="cfec2968-652d-4b1c-88d7-e41096db917c" providerId="ADAL" clId="{99A33D22-7E09-5B4E-98AB-D1098C92E583}" dt="2022-09-26T11:41:08.715" v="7" actId="255"/>
          <ac:spMkLst>
            <pc:docMk/>
            <pc:sldMk cId="2806844550" sldId="274"/>
            <ac:spMk id="12" creationId="{0C42946C-B531-A055-53DE-58F047B9ACA8}"/>
          </ac:spMkLst>
        </pc:spChg>
      </pc:sldChg>
      <pc:sldChg chg="modSp mod">
        <pc:chgData name="UNB - AMa - Wanessa Cristina Reis Ribeiro" userId="cfec2968-652d-4b1c-88d7-e41096db917c" providerId="ADAL" clId="{99A33D22-7E09-5B4E-98AB-D1098C92E583}" dt="2022-09-26T11:41:02.978" v="5" actId="207"/>
        <pc:sldMkLst>
          <pc:docMk/>
          <pc:sldMk cId="3386527472" sldId="293"/>
        </pc:sldMkLst>
        <pc:spChg chg="mod">
          <ac:chgData name="UNB - AMa - Wanessa Cristina Reis Ribeiro" userId="cfec2968-652d-4b1c-88d7-e41096db917c" providerId="ADAL" clId="{99A33D22-7E09-5B4E-98AB-D1098C92E583}" dt="2022-09-26T11:41:02.978" v="5" actId="207"/>
          <ac:spMkLst>
            <pc:docMk/>
            <pc:sldMk cId="3386527472" sldId="293"/>
            <ac:spMk id="3" creationId="{9E3DECC0-F8E5-70CA-E11C-D2529E11ABD4}"/>
          </ac:spMkLst>
        </pc:spChg>
      </pc:sldChg>
      <pc:sldChg chg="modSp mod">
        <pc:chgData name="UNB - AMa - Wanessa Cristina Reis Ribeiro" userId="cfec2968-652d-4b1c-88d7-e41096db917c" providerId="ADAL" clId="{99A33D22-7E09-5B4E-98AB-D1098C92E583}" dt="2022-09-26T11:40:56.608" v="2" actId="1076"/>
        <pc:sldMkLst>
          <pc:docMk/>
          <pc:sldMk cId="651803828" sldId="294"/>
        </pc:sldMkLst>
        <pc:spChg chg="mod">
          <ac:chgData name="UNB - AMa - Wanessa Cristina Reis Ribeiro" userId="cfec2968-652d-4b1c-88d7-e41096db917c" providerId="ADAL" clId="{99A33D22-7E09-5B4E-98AB-D1098C92E583}" dt="2022-09-26T11:40:56.608" v="2" actId="1076"/>
          <ac:spMkLst>
            <pc:docMk/>
            <pc:sldMk cId="651803828" sldId="294"/>
            <ac:spMk id="4" creationId="{E6975E4B-AF65-2D32-15FE-6877D8DFC061}"/>
          </ac:spMkLst>
        </pc:spChg>
      </pc:sldChg>
      <pc:sldChg chg="modSp mod">
        <pc:chgData name="UNB - AMa - Wanessa Cristina Reis Ribeiro" userId="cfec2968-652d-4b1c-88d7-e41096db917c" providerId="ADAL" clId="{99A33D22-7E09-5B4E-98AB-D1098C92E583}" dt="2022-09-26T11:41:41.802" v="16" actId="255"/>
        <pc:sldMkLst>
          <pc:docMk/>
          <pc:sldMk cId="905390572" sldId="309"/>
        </pc:sldMkLst>
        <pc:spChg chg="mod">
          <ac:chgData name="UNB - AMa - Wanessa Cristina Reis Ribeiro" userId="cfec2968-652d-4b1c-88d7-e41096db917c" providerId="ADAL" clId="{99A33D22-7E09-5B4E-98AB-D1098C92E583}" dt="2022-09-26T11:41:41.802" v="16" actId="255"/>
          <ac:spMkLst>
            <pc:docMk/>
            <pc:sldMk cId="905390572" sldId="309"/>
            <ac:spMk id="19" creationId="{A945D065-FF2A-2A1F-5C84-85A767CDBFB0}"/>
          </ac:spMkLst>
        </pc:spChg>
        <pc:spChg chg="mod">
          <ac:chgData name="UNB - AMa - Wanessa Cristina Reis Ribeiro" userId="cfec2968-652d-4b1c-88d7-e41096db917c" providerId="ADAL" clId="{99A33D22-7E09-5B4E-98AB-D1098C92E583}" dt="2022-09-26T11:41:41.802" v="16" actId="255"/>
          <ac:spMkLst>
            <pc:docMk/>
            <pc:sldMk cId="905390572" sldId="309"/>
            <ac:spMk id="25" creationId="{771861CB-0AE1-7D13-B048-5AF9E1EA8D7B}"/>
          </ac:spMkLst>
        </pc:spChg>
      </pc:sldChg>
      <pc:sldChg chg="modSp mod">
        <pc:chgData name="UNB - AMa - Wanessa Cristina Reis Ribeiro" userId="cfec2968-652d-4b1c-88d7-e41096db917c" providerId="ADAL" clId="{99A33D22-7E09-5B4E-98AB-D1098C92E583}" dt="2022-09-26T11:41:17.747" v="9" actId="255"/>
        <pc:sldMkLst>
          <pc:docMk/>
          <pc:sldMk cId="1239574050" sldId="310"/>
        </pc:sldMkLst>
        <pc:spChg chg="mod">
          <ac:chgData name="UNB - AMa - Wanessa Cristina Reis Ribeiro" userId="cfec2968-652d-4b1c-88d7-e41096db917c" providerId="ADAL" clId="{99A33D22-7E09-5B4E-98AB-D1098C92E583}" dt="2022-09-26T11:41:17.747" v="9" actId="255"/>
          <ac:spMkLst>
            <pc:docMk/>
            <pc:sldMk cId="1239574050" sldId="310"/>
            <ac:spMk id="48" creationId="{9332829D-7A0B-8798-47DB-25C4C58A54F9}"/>
          </ac:spMkLst>
        </pc:spChg>
        <pc:spChg chg="mod">
          <ac:chgData name="UNB - AMa - Wanessa Cristina Reis Ribeiro" userId="cfec2968-652d-4b1c-88d7-e41096db917c" providerId="ADAL" clId="{99A33D22-7E09-5B4E-98AB-D1098C92E583}" dt="2022-09-26T11:41:17.747" v="9" actId="255"/>
          <ac:spMkLst>
            <pc:docMk/>
            <pc:sldMk cId="1239574050" sldId="310"/>
            <ac:spMk id="49" creationId="{540644BE-33CB-EF4B-6037-794F84E61977}"/>
          </ac:spMkLst>
        </pc:spChg>
      </pc:sldChg>
      <pc:sldChg chg="modSp mod">
        <pc:chgData name="UNB - AMa - Wanessa Cristina Reis Ribeiro" userId="cfec2968-652d-4b1c-88d7-e41096db917c" providerId="ADAL" clId="{99A33D22-7E09-5B4E-98AB-D1098C92E583}" dt="2022-09-26T11:41:34.976" v="14" actId="255"/>
        <pc:sldMkLst>
          <pc:docMk/>
          <pc:sldMk cId="3375622645" sldId="312"/>
        </pc:sldMkLst>
        <pc:spChg chg="mod">
          <ac:chgData name="UNB - AMa - Wanessa Cristina Reis Ribeiro" userId="cfec2968-652d-4b1c-88d7-e41096db917c" providerId="ADAL" clId="{99A33D22-7E09-5B4E-98AB-D1098C92E583}" dt="2022-09-26T11:41:34.976" v="14" actId="255"/>
          <ac:spMkLst>
            <pc:docMk/>
            <pc:sldMk cId="3375622645" sldId="312"/>
            <ac:spMk id="19" creationId="{A945D065-FF2A-2A1F-5C84-85A767CDBFB0}"/>
          </ac:spMkLst>
        </pc:spChg>
        <pc:spChg chg="mod">
          <ac:chgData name="UNB - AMa - Wanessa Cristina Reis Ribeiro" userId="cfec2968-652d-4b1c-88d7-e41096db917c" providerId="ADAL" clId="{99A33D22-7E09-5B4E-98AB-D1098C92E583}" dt="2022-09-26T11:41:34.976" v="14" actId="255"/>
          <ac:spMkLst>
            <pc:docMk/>
            <pc:sldMk cId="3375622645" sldId="312"/>
            <ac:spMk id="25" creationId="{771861CB-0AE1-7D13-B048-5AF9E1EA8D7B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1" y="1"/>
            <a:ext cx="12192000" cy="6858000"/>
          </a:xfrm>
          <a:prstGeom prst="rect">
            <a:avLst/>
          </a:prstGeom>
          <a:solidFill>
            <a:schemeClr val="bg2">
              <a:lumMod val="95000"/>
            </a:schemeClr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298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4439478" y="0"/>
            <a:ext cx="3843131" cy="641405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5579165" y="3644348"/>
            <a:ext cx="6612835" cy="3213651"/>
          </a:xfrm>
          <a:prstGeom prst="rect">
            <a:avLst/>
          </a:prstGeom>
          <a:solidFill>
            <a:schemeClr val="bg2">
              <a:lumMod val="95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2305877" y="609601"/>
            <a:ext cx="4472609" cy="2425147"/>
          </a:xfrm>
          <a:prstGeom prst="rect">
            <a:avLst/>
          </a:prstGeom>
          <a:solidFill>
            <a:schemeClr val="bg2">
              <a:lumMod val="95000"/>
            </a:schemeClr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2908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621085" y="443948"/>
            <a:ext cx="10985896" cy="119312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705053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>
            <a:off x="0" y="882502"/>
            <a:ext cx="12192000" cy="5002103"/>
          </a:xfrm>
          <a:prstGeom prst="rect">
            <a:avLst/>
          </a:prstGeom>
          <a:solidFill>
            <a:srgbClr val="C3BBDC">
              <a:alpha val="3364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522383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8512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79083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3" r:id="rId3"/>
    <p:sldLayoutId id="2147483670" r:id="rId4"/>
    <p:sldLayoutId id="2147483675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Espaço Reservado para Imagem 25">
            <a:extLst>
              <a:ext uri="{FF2B5EF4-FFF2-40B4-BE49-F238E27FC236}">
                <a16:creationId xmlns:a16="http://schemas.microsoft.com/office/drawing/2014/main" id="{ACF8F83B-AF7E-6533-825B-4D99D37B1EF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03" b="11703"/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15" name="Imagem 14">
            <a:extLst>
              <a:ext uri="{FF2B5EF4-FFF2-40B4-BE49-F238E27FC236}">
                <a16:creationId xmlns:a16="http://schemas.microsoft.com/office/drawing/2014/main" id="{5EDEE746-FD74-E9A2-297E-FE74C38BC4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7965" y="-244549"/>
            <a:ext cx="3195345" cy="6973702"/>
          </a:xfrm>
          <a:prstGeom prst="rect">
            <a:avLst/>
          </a:prstGeom>
        </p:spPr>
      </p:pic>
      <p:pic>
        <p:nvPicPr>
          <p:cNvPr id="20" name="Imagem 19">
            <a:extLst>
              <a:ext uri="{FF2B5EF4-FFF2-40B4-BE49-F238E27FC236}">
                <a16:creationId xmlns:a16="http://schemas.microsoft.com/office/drawing/2014/main" id="{1BCBE382-FB98-7387-DBF7-B511AC6972F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40239" y="4881265"/>
            <a:ext cx="2014197" cy="1212850"/>
          </a:xfrm>
          <a:prstGeom prst="rect">
            <a:avLst/>
          </a:prstGeom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A2B5B33F-DDB0-8FFF-5C38-2CF43D9086E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9460" y="-61710"/>
            <a:ext cx="7966568" cy="6973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1964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66BE7199-803D-3870-7961-193E5B899BE8}"/>
              </a:ext>
            </a:extLst>
          </p:cNvPr>
          <p:cNvSpPr/>
          <p:nvPr/>
        </p:nvSpPr>
        <p:spPr>
          <a:xfrm>
            <a:off x="2734061" y="1940384"/>
            <a:ext cx="6799799" cy="3816372"/>
          </a:xfrm>
          <a:prstGeom prst="rect">
            <a:avLst/>
          </a:prstGeom>
          <a:solidFill>
            <a:srgbClr val="C3BB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3" name="TextBox 22"/>
          <p:cNvSpPr txBox="1"/>
          <p:nvPr/>
        </p:nvSpPr>
        <p:spPr>
          <a:xfrm>
            <a:off x="2734061" y="1017054"/>
            <a:ext cx="6521104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45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Princípio</a:t>
            </a:r>
            <a:r>
              <a:rPr lang="id-ID" sz="45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45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de</a:t>
            </a:r>
            <a:r>
              <a:rPr lang="id-ID" sz="45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45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sucesso</a:t>
            </a:r>
            <a:endParaRPr lang="en-US" sz="4500" dirty="0">
              <a:solidFill>
                <a:srgbClr val="4E2783"/>
              </a:solidFill>
              <a:latin typeface="Footlight MT Light" panose="0204060206030A020304" pitchFamily="18" charset="77"/>
            </a:endParaRP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7D8E3B2C-B445-EB1E-EDE0-B821121713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0077" y="563146"/>
            <a:ext cx="1168247" cy="1596056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3DECC0-F8E5-70CA-E11C-D2529E11ABD4}"/>
              </a:ext>
            </a:extLst>
          </p:cNvPr>
          <p:cNvSpPr txBox="1">
            <a:spLocks/>
          </p:cNvSpPr>
          <p:nvPr/>
        </p:nvSpPr>
        <p:spPr>
          <a:xfrm>
            <a:off x="4037528" y="2798462"/>
            <a:ext cx="3914170" cy="92333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pt-BR" sz="20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A mulher de sucesso assume o controle de seu tempo e ambiente. </a:t>
            </a:r>
          </a:p>
        </p:txBody>
      </p:sp>
      <p:pic>
        <p:nvPicPr>
          <p:cNvPr id="5" name="Imagem 4" descr="Forma&#10;&#10;Descrição gerada automaticamente com confiança média">
            <a:extLst>
              <a:ext uri="{FF2B5EF4-FFF2-40B4-BE49-F238E27FC236}">
                <a16:creationId xmlns:a16="http://schemas.microsoft.com/office/drawing/2014/main" id="{FC864866-CEE2-DCAB-0257-9836379394F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39" t="42244" r="-11368" b="41165"/>
          <a:stretch/>
        </p:blipFill>
        <p:spPr>
          <a:xfrm>
            <a:off x="2658140" y="5284381"/>
            <a:ext cx="7830039" cy="1010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6527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1" name="Rectangle 30">
            <a:extLst>
              <a:ext uri="{FF2B5EF4-FFF2-40B4-BE49-F238E27FC236}">
                <a16:creationId xmlns:a16="http://schemas.microsoft.com/office/drawing/2014/main" id="{11BE3FA7-0D70-4431-814F-D8C40576EA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2" name="Imagem 1" descr="Uma imagem contendo Círculo&#10;&#10;Descrição gerada automaticamente">
            <a:extLst>
              <a:ext uri="{FF2B5EF4-FFF2-40B4-BE49-F238E27FC236}">
                <a16:creationId xmlns:a16="http://schemas.microsoft.com/office/drawing/2014/main" id="{54C608BC-F507-298A-6598-CD835717877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" r="13720" b="-2"/>
          <a:stretch/>
        </p:blipFill>
        <p:spPr>
          <a:xfrm>
            <a:off x="321731" y="557189"/>
            <a:ext cx="5668684" cy="5743618"/>
          </a:xfrm>
          <a:prstGeom prst="rect">
            <a:avLst/>
          </a:prstGeom>
        </p:spPr>
      </p:pic>
      <p:pic>
        <p:nvPicPr>
          <p:cNvPr id="26" name="Espaço Reservado para Imagem 25">
            <a:extLst>
              <a:ext uri="{FF2B5EF4-FFF2-40B4-BE49-F238E27FC236}">
                <a16:creationId xmlns:a16="http://schemas.microsoft.com/office/drawing/2014/main" id="{ACF8F83B-AF7E-6533-825B-4D99D37B1EF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90" r="18389" b="-1"/>
          <a:stretch/>
        </p:blipFill>
        <p:spPr>
          <a:xfrm>
            <a:off x="6195375" y="557189"/>
            <a:ext cx="5674893" cy="5743618"/>
          </a:xfrm>
          <a:prstGeom prst="rect">
            <a:avLst/>
          </a:prstGeom>
        </p:spPr>
      </p:pic>
      <p:sp>
        <p:nvSpPr>
          <p:cNvPr id="3" name="TextBox 22">
            <a:extLst>
              <a:ext uri="{FF2B5EF4-FFF2-40B4-BE49-F238E27FC236}">
                <a16:creationId xmlns:a16="http://schemas.microsoft.com/office/drawing/2014/main" id="{F0A288DF-94EE-2898-42D9-8A87B55EA3F7}"/>
              </a:ext>
            </a:extLst>
          </p:cNvPr>
          <p:cNvSpPr txBox="1"/>
          <p:nvPr/>
        </p:nvSpPr>
        <p:spPr>
          <a:xfrm>
            <a:off x="2088036" y="2635631"/>
            <a:ext cx="252649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40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Minha</a:t>
            </a:r>
            <a:r>
              <a:rPr lang="id-ID" sz="40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40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oração</a:t>
            </a:r>
            <a:r>
              <a:rPr lang="id-ID" sz="40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para </a:t>
            </a:r>
            <a:r>
              <a:rPr lang="id-ID" sz="40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hoje</a:t>
            </a:r>
            <a:endParaRPr lang="en-US" sz="4000" dirty="0">
              <a:solidFill>
                <a:srgbClr val="4E2783"/>
              </a:solidFill>
              <a:latin typeface="Footlight MT Light" panose="0204060206030A020304" pitchFamily="18" charset="77"/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6975E4B-AF65-2D32-15FE-6877D8DFC061}"/>
              </a:ext>
            </a:extLst>
          </p:cNvPr>
          <p:cNvSpPr txBox="1">
            <a:spLocks/>
          </p:cNvSpPr>
          <p:nvPr/>
        </p:nvSpPr>
        <p:spPr>
          <a:xfrm>
            <a:off x="6657878" y="765663"/>
            <a:ext cx="4749885" cy="336586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pt-BR" sz="18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“Querido Deus, quero ser mais organizada. Agradeço por me mostrar Teu plano maravilhoso em fazer nosso mundo e colocar tudo junto de forma tão perfeita! Obrigada por me fazer e pela bela maneira como meu corpo é feito de forma tão ordenada. Ajuda-me a cuidar do meu ambiente e de mim mesma, para que possa glorificá-Lo em tudo o que sou e faço. Ajuda-me a limpar a desordem do espaço onde moro e trabalho. Também me ajuda a limpar a desordem de minha mente, para que eu possa me concentrar em Tua bondade e planejar minha vida. Amém!”</a:t>
            </a:r>
          </a:p>
        </p:txBody>
      </p:sp>
    </p:spTree>
    <p:extLst>
      <p:ext uri="{BB962C8B-B14F-4D97-AF65-F5344CB8AC3E}">
        <p14:creationId xmlns:p14="http://schemas.microsoft.com/office/powerpoint/2010/main" val="651803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Forma&#10;&#10;Descrição gerada automaticamente com confiança média">
            <a:extLst>
              <a:ext uri="{FF2B5EF4-FFF2-40B4-BE49-F238E27FC236}">
                <a16:creationId xmlns:a16="http://schemas.microsoft.com/office/drawing/2014/main" id="{3B72C9EB-0FEC-1B84-3A58-5F3A1EFB7A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012" y="988797"/>
            <a:ext cx="5594033" cy="4044916"/>
          </a:xfrm>
          <a:prstGeom prst="rect">
            <a:avLst/>
          </a:prstGeom>
        </p:spPr>
      </p:pic>
      <p:sp>
        <p:nvSpPr>
          <p:cNvPr id="38" name="Rectangle 7">
            <a:extLst>
              <a:ext uri="{FF2B5EF4-FFF2-40B4-BE49-F238E27FC236}">
                <a16:creationId xmlns:a16="http://schemas.microsoft.com/office/drawing/2014/main" id="{0A62B6DD-962E-7DFE-BAAA-22390217817F}"/>
              </a:ext>
            </a:extLst>
          </p:cNvPr>
          <p:cNvSpPr/>
          <p:nvPr/>
        </p:nvSpPr>
        <p:spPr>
          <a:xfrm>
            <a:off x="3758349" y="0"/>
            <a:ext cx="4560569" cy="30112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3" name="Freeform 27"/>
          <p:cNvSpPr>
            <a:spLocks noEditPoints="1"/>
          </p:cNvSpPr>
          <p:nvPr/>
        </p:nvSpPr>
        <p:spPr bwMode="auto">
          <a:xfrm>
            <a:off x="5980113" y="3224213"/>
            <a:ext cx="3190875" cy="2408238"/>
          </a:xfrm>
          <a:custGeom>
            <a:avLst/>
            <a:gdLst>
              <a:gd name="T0" fmla="*/ 0 w 2010"/>
              <a:gd name="T1" fmla="*/ 1212 h 1517"/>
              <a:gd name="T2" fmla="*/ 1807 w 2010"/>
              <a:gd name="T3" fmla="*/ 0 h 1517"/>
              <a:gd name="T4" fmla="*/ 2010 w 2010"/>
              <a:gd name="T5" fmla="*/ 305 h 1517"/>
              <a:gd name="T6" fmla="*/ 203 w 2010"/>
              <a:gd name="T7" fmla="*/ 1517 h 1517"/>
              <a:gd name="T8" fmla="*/ 0 w 2010"/>
              <a:gd name="T9" fmla="*/ 1212 h 1517"/>
              <a:gd name="T10" fmla="*/ 0 w 2010"/>
              <a:gd name="T11" fmla="*/ 1212 h 1517"/>
              <a:gd name="T12" fmla="*/ 0 w 2010"/>
              <a:gd name="T13" fmla="*/ 1212 h 15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10" h="1517">
                <a:moveTo>
                  <a:pt x="0" y="1212"/>
                </a:moveTo>
                <a:lnTo>
                  <a:pt x="1807" y="0"/>
                </a:lnTo>
                <a:lnTo>
                  <a:pt x="2010" y="305"/>
                </a:lnTo>
                <a:lnTo>
                  <a:pt x="203" y="1517"/>
                </a:lnTo>
                <a:lnTo>
                  <a:pt x="0" y="1212"/>
                </a:lnTo>
                <a:moveTo>
                  <a:pt x="0" y="1212"/>
                </a:moveTo>
                <a:lnTo>
                  <a:pt x="0" y="121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6" name="Freeform 30"/>
          <p:cNvSpPr>
            <a:spLocks noEditPoints="1"/>
          </p:cNvSpPr>
          <p:nvPr/>
        </p:nvSpPr>
        <p:spPr bwMode="auto">
          <a:xfrm>
            <a:off x="-3175" y="3822700"/>
            <a:ext cx="3556000" cy="2533650"/>
          </a:xfrm>
          <a:custGeom>
            <a:avLst/>
            <a:gdLst>
              <a:gd name="T0" fmla="*/ 0 w 2240"/>
              <a:gd name="T1" fmla="*/ 176 h 1596"/>
              <a:gd name="T2" fmla="*/ 118 w 2240"/>
              <a:gd name="T3" fmla="*/ 0 h 1596"/>
              <a:gd name="T4" fmla="*/ 2240 w 2240"/>
              <a:gd name="T5" fmla="*/ 1423 h 1596"/>
              <a:gd name="T6" fmla="*/ 2123 w 2240"/>
              <a:gd name="T7" fmla="*/ 1596 h 1596"/>
              <a:gd name="T8" fmla="*/ 0 w 2240"/>
              <a:gd name="T9" fmla="*/ 176 h 1596"/>
              <a:gd name="T10" fmla="*/ 0 w 2240"/>
              <a:gd name="T11" fmla="*/ 176 h 1596"/>
              <a:gd name="T12" fmla="*/ 0 w 2240"/>
              <a:gd name="T13" fmla="*/ 176 h 1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40" h="1596">
                <a:moveTo>
                  <a:pt x="0" y="176"/>
                </a:moveTo>
                <a:lnTo>
                  <a:pt x="118" y="0"/>
                </a:lnTo>
                <a:lnTo>
                  <a:pt x="2240" y="1423"/>
                </a:lnTo>
                <a:lnTo>
                  <a:pt x="2123" y="1596"/>
                </a:lnTo>
                <a:lnTo>
                  <a:pt x="0" y="176"/>
                </a:lnTo>
                <a:moveTo>
                  <a:pt x="0" y="176"/>
                </a:moveTo>
                <a:lnTo>
                  <a:pt x="0" y="17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8" name="Freeform 32"/>
          <p:cNvSpPr>
            <a:spLocks noEditPoints="1"/>
          </p:cNvSpPr>
          <p:nvPr/>
        </p:nvSpPr>
        <p:spPr bwMode="auto">
          <a:xfrm>
            <a:off x="6243638" y="3822700"/>
            <a:ext cx="3554413" cy="2533650"/>
          </a:xfrm>
          <a:custGeom>
            <a:avLst/>
            <a:gdLst>
              <a:gd name="T0" fmla="*/ 0 w 2239"/>
              <a:gd name="T1" fmla="*/ 1423 h 1596"/>
              <a:gd name="T2" fmla="*/ 2122 w 2239"/>
              <a:gd name="T3" fmla="*/ 0 h 1596"/>
              <a:gd name="T4" fmla="*/ 2239 w 2239"/>
              <a:gd name="T5" fmla="*/ 176 h 1596"/>
              <a:gd name="T6" fmla="*/ 117 w 2239"/>
              <a:gd name="T7" fmla="*/ 1596 h 1596"/>
              <a:gd name="T8" fmla="*/ 0 w 2239"/>
              <a:gd name="T9" fmla="*/ 1423 h 1596"/>
              <a:gd name="T10" fmla="*/ 0 w 2239"/>
              <a:gd name="T11" fmla="*/ 1423 h 1596"/>
              <a:gd name="T12" fmla="*/ 0 w 2239"/>
              <a:gd name="T13" fmla="*/ 1423 h 1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39" h="1596">
                <a:moveTo>
                  <a:pt x="0" y="1423"/>
                </a:moveTo>
                <a:lnTo>
                  <a:pt x="2122" y="0"/>
                </a:lnTo>
                <a:lnTo>
                  <a:pt x="2239" y="176"/>
                </a:lnTo>
                <a:lnTo>
                  <a:pt x="117" y="1596"/>
                </a:lnTo>
                <a:lnTo>
                  <a:pt x="0" y="1423"/>
                </a:lnTo>
                <a:moveTo>
                  <a:pt x="0" y="1423"/>
                </a:moveTo>
                <a:lnTo>
                  <a:pt x="0" y="142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TextBox 32"/>
          <p:cNvSpPr txBox="1"/>
          <p:nvPr/>
        </p:nvSpPr>
        <p:spPr>
          <a:xfrm>
            <a:off x="634533" y="650391"/>
            <a:ext cx="486496" cy="547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35000" dirty="0">
                <a:solidFill>
                  <a:srgbClr val="C3BBDC"/>
                </a:solidFill>
                <a:latin typeface="Footlight MT Light" panose="0204060206030A020304" pitchFamily="18" charset="77"/>
              </a:rPr>
              <a:t>9</a:t>
            </a:r>
            <a:endParaRPr lang="en-US" sz="35000" dirty="0">
              <a:solidFill>
                <a:srgbClr val="C3BBDC"/>
              </a:solidFill>
              <a:latin typeface="Footlight MT Light" panose="0204060206030A020304" pitchFamily="18" charset="77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208895" y="4017767"/>
            <a:ext cx="14184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Nickainley Normal" pitchFamily="2" charset="77"/>
              </a:rPr>
              <a:t>Lição</a:t>
            </a:r>
            <a:endParaRPr lang="en-US" sz="4000" dirty="0">
              <a:solidFill>
                <a:schemeClr val="tx1">
                  <a:lumMod val="75000"/>
                  <a:lumOff val="25000"/>
                </a:schemeClr>
              </a:solidFill>
              <a:latin typeface="Nickainley Normal" pitchFamily="2" charset="77"/>
            </a:endParaRPr>
          </a:p>
        </p:txBody>
      </p:sp>
      <p:pic>
        <p:nvPicPr>
          <p:cNvPr id="18" name="Imagem 17">
            <a:extLst>
              <a:ext uri="{FF2B5EF4-FFF2-40B4-BE49-F238E27FC236}">
                <a16:creationId xmlns:a16="http://schemas.microsoft.com/office/drawing/2014/main" id="{4689E2E0-5FFB-DD79-6177-C8720728D2D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5669" y="1157909"/>
            <a:ext cx="1375403" cy="1879072"/>
          </a:xfrm>
          <a:prstGeom prst="rect">
            <a:avLst/>
          </a:prstGeom>
        </p:spPr>
      </p:pic>
      <p:sp>
        <p:nvSpPr>
          <p:cNvPr id="26" name="TextBox 33">
            <a:extLst>
              <a:ext uri="{FF2B5EF4-FFF2-40B4-BE49-F238E27FC236}">
                <a16:creationId xmlns:a16="http://schemas.microsoft.com/office/drawing/2014/main" id="{DC0D46A4-B1D4-DF51-296D-71ECA404F641}"/>
              </a:ext>
            </a:extLst>
          </p:cNvPr>
          <p:cNvSpPr txBox="1"/>
          <p:nvPr/>
        </p:nvSpPr>
        <p:spPr>
          <a:xfrm>
            <a:off x="4130984" y="702283"/>
            <a:ext cx="38152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Footlight MT Light" panose="0204060206030A020304" pitchFamily="18" charset="77"/>
              </a:rPr>
              <a:t>Uma </a:t>
            </a:r>
            <a:r>
              <a:rPr lang="en-US" sz="4000" dirty="0" err="1">
                <a:latin typeface="Footlight MT Light" panose="0204060206030A020304" pitchFamily="18" charset="77"/>
              </a:rPr>
              <a:t>mulher</a:t>
            </a:r>
            <a:endParaRPr lang="en-US" sz="4000" dirty="0">
              <a:latin typeface="Footlight MT Light" panose="0204060206030A020304" pitchFamily="18" charset="77"/>
            </a:endParaRPr>
          </a:p>
        </p:txBody>
      </p:sp>
      <p:pic>
        <p:nvPicPr>
          <p:cNvPr id="35" name="Imagem 34">
            <a:extLst>
              <a:ext uri="{FF2B5EF4-FFF2-40B4-BE49-F238E27FC236}">
                <a16:creationId xmlns:a16="http://schemas.microsoft.com/office/drawing/2014/main" id="{F4093BA3-3C67-EE16-BC81-4D6744BFACC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14" b="15139"/>
          <a:stretch/>
        </p:blipFill>
        <p:spPr>
          <a:xfrm>
            <a:off x="5939304" y="2214346"/>
            <a:ext cx="4546799" cy="4556865"/>
          </a:xfrm>
          <a:prstGeom prst="rect">
            <a:avLst/>
          </a:prstGeom>
        </p:spPr>
      </p:pic>
      <p:sp>
        <p:nvSpPr>
          <p:cNvPr id="2" name="TextBox 33">
            <a:extLst>
              <a:ext uri="{FF2B5EF4-FFF2-40B4-BE49-F238E27FC236}">
                <a16:creationId xmlns:a16="http://schemas.microsoft.com/office/drawing/2014/main" id="{425D5C5C-E101-870F-FB8D-3D9B719E2A86}"/>
              </a:ext>
            </a:extLst>
          </p:cNvPr>
          <p:cNvSpPr txBox="1"/>
          <p:nvPr/>
        </p:nvSpPr>
        <p:spPr>
          <a:xfrm>
            <a:off x="3858374" y="1182094"/>
            <a:ext cx="436051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err="1">
                <a:solidFill>
                  <a:schemeClr val="bg1"/>
                </a:solidFill>
                <a:latin typeface="Nickainley Normal" pitchFamily="2" charset="77"/>
              </a:rPr>
              <a:t>organizada</a:t>
            </a:r>
            <a:endParaRPr lang="en-US" sz="8000" dirty="0">
              <a:solidFill>
                <a:schemeClr val="bg1"/>
              </a:solidFill>
              <a:latin typeface="Nickainley Normal" pitchFamily="2" charset="77"/>
            </a:endParaRPr>
          </a:p>
        </p:txBody>
      </p:sp>
      <p:pic>
        <p:nvPicPr>
          <p:cNvPr id="12" name="Imagem 11" descr="Mulher sentada com computador no colo&#10;&#10;Descrição gerada automaticamente">
            <a:extLst>
              <a:ext uri="{FF2B5EF4-FFF2-40B4-BE49-F238E27FC236}">
                <a16:creationId xmlns:a16="http://schemas.microsoft.com/office/drawing/2014/main" id="{F6866028-BE9E-2742-564C-438E15F9F425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289" r="1867"/>
          <a:stretch/>
        </p:blipFill>
        <p:spPr>
          <a:xfrm>
            <a:off x="7697074" y="1017039"/>
            <a:ext cx="5578058" cy="603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216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2779272" y="2028616"/>
            <a:ext cx="691082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800" dirty="0">
                <a:solidFill>
                  <a:srgbClr val="4E2783"/>
                </a:solidFill>
                <a:latin typeface="Footlight MT Light" panose="0204060206030A020304" pitchFamily="18" charset="77"/>
              </a:rPr>
              <a:t>“Mas faça-se tudo decentemente e com ordem.” </a:t>
            </a:r>
          </a:p>
          <a:p>
            <a:endParaRPr lang="pt-BR" sz="4400" dirty="0">
              <a:solidFill>
                <a:srgbClr val="4E2783"/>
              </a:solidFill>
              <a:latin typeface="Footlight MT Light" panose="0204060206030A020304" pitchFamily="18" charset="77"/>
            </a:endParaRPr>
          </a:p>
          <a:p>
            <a:r>
              <a:rPr lang="pt-BR" sz="2000" dirty="0">
                <a:solidFill>
                  <a:srgbClr val="4E2783"/>
                </a:solidFill>
                <a:ea typeface="Open Sans Condensed Condensed" pitchFamily="2" charset="0"/>
                <a:cs typeface="Open Sans Condensed Condensed" pitchFamily="2" charset="0"/>
              </a:rPr>
              <a:t>1 Coríntios 14:40</a:t>
            </a:r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7D8E3B2C-B445-EB1E-EDE0-B821121713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7364" y="704660"/>
            <a:ext cx="1683385" cy="2299836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BA379416-94A4-CFA3-E5AF-D2CA3630FD2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616" y="1399722"/>
            <a:ext cx="1683385" cy="461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341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14">
            <a:extLst>
              <a:ext uri="{FF2B5EF4-FFF2-40B4-BE49-F238E27FC236}">
                <a16:creationId xmlns:a16="http://schemas.microsoft.com/office/drawing/2014/main" id="{90B3BC24-5B42-460B-600A-689F317D31C5}"/>
              </a:ext>
            </a:extLst>
          </p:cNvPr>
          <p:cNvSpPr/>
          <p:nvPr/>
        </p:nvSpPr>
        <p:spPr>
          <a:xfrm>
            <a:off x="6686123" y="1607573"/>
            <a:ext cx="4395020" cy="4736523"/>
          </a:xfrm>
          <a:prstGeom prst="rect">
            <a:avLst/>
          </a:prstGeom>
          <a:solidFill>
            <a:srgbClr val="C3BBDC">
              <a:alpha val="3364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26" name="Rectangle 14">
            <a:extLst>
              <a:ext uri="{FF2B5EF4-FFF2-40B4-BE49-F238E27FC236}">
                <a16:creationId xmlns:a16="http://schemas.microsoft.com/office/drawing/2014/main" id="{7B8D33D5-E113-0F66-4714-2650B8674CCB}"/>
              </a:ext>
            </a:extLst>
          </p:cNvPr>
          <p:cNvSpPr/>
          <p:nvPr/>
        </p:nvSpPr>
        <p:spPr>
          <a:xfrm>
            <a:off x="1268361" y="1613005"/>
            <a:ext cx="4395020" cy="4736523"/>
          </a:xfrm>
          <a:prstGeom prst="rect">
            <a:avLst/>
          </a:prstGeom>
          <a:solidFill>
            <a:srgbClr val="C3BBDC">
              <a:alpha val="3364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53B2A96D-0D5A-4F7A-9B11-D6F1E99164FD}"/>
              </a:ext>
            </a:extLst>
          </p:cNvPr>
          <p:cNvSpPr txBox="1"/>
          <p:nvPr/>
        </p:nvSpPr>
        <p:spPr>
          <a:xfrm>
            <a:off x="3027932" y="686414"/>
            <a:ext cx="6619720" cy="784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4500" dirty="0">
                <a:solidFill>
                  <a:srgbClr val="5B1A8E"/>
                </a:solidFill>
                <a:effectLst/>
                <a:latin typeface="Footlight MT Light" panose="0204060206030A020304" pitchFamily="18" charset="77"/>
              </a:rPr>
              <a:t>Organizando seu tempo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A945D065-FF2A-2A1F-5C84-85A767CDBFB0}"/>
              </a:ext>
            </a:extLst>
          </p:cNvPr>
          <p:cNvSpPr txBox="1">
            <a:spLocks/>
          </p:cNvSpPr>
          <p:nvPr/>
        </p:nvSpPr>
        <p:spPr>
          <a:xfrm>
            <a:off x="1506425" y="1795621"/>
            <a:ext cx="3603453" cy="55480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lnSpc>
                <a:spcPct val="200000"/>
              </a:lnSpc>
              <a:buFont typeface="+mj-lt"/>
              <a:buAutoNum type="arabicPeriod"/>
            </a:pPr>
            <a:r>
              <a:rPr lang="pt-BR" sz="20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Aprenda a dizer não.</a:t>
            </a:r>
          </a:p>
          <a:p>
            <a:pPr marL="514350" indent="-514350">
              <a:lnSpc>
                <a:spcPct val="200000"/>
              </a:lnSpc>
              <a:buFont typeface="+mj-lt"/>
              <a:buAutoNum type="arabicPeriod"/>
            </a:pPr>
            <a:r>
              <a:rPr lang="pt-BR" sz="20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Faça uma lista de tarefas </a:t>
            </a:r>
          </a:p>
          <a:p>
            <a:pPr marL="514350" indent="-514350">
              <a:lnSpc>
                <a:spcPct val="200000"/>
              </a:lnSpc>
              <a:buFont typeface="+mj-lt"/>
              <a:buAutoNum type="arabicPeriod"/>
            </a:pPr>
            <a:r>
              <a:rPr lang="pt-BR" sz="20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Estabeleça prazos </a:t>
            </a:r>
          </a:p>
          <a:p>
            <a:pPr marL="514350" indent="-514350">
              <a:lnSpc>
                <a:spcPct val="200000"/>
              </a:lnSpc>
              <a:buFont typeface="+mj-lt"/>
              <a:buAutoNum type="arabicPeriod"/>
            </a:pPr>
            <a:r>
              <a:rPr lang="pt-BR" sz="20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Dê recompensas a si mesma</a:t>
            </a:r>
          </a:p>
          <a:p>
            <a:pPr marL="514350" indent="-514350">
              <a:lnSpc>
                <a:spcPct val="200000"/>
              </a:lnSpc>
              <a:buFont typeface="+mj-lt"/>
              <a:buAutoNum type="arabicPeriod"/>
            </a:pPr>
            <a:r>
              <a:rPr lang="pt-BR" sz="20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Use uma agenda </a:t>
            </a:r>
          </a:p>
        </p:txBody>
      </p: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771861CB-0AE1-7D13-B048-5AF9E1EA8D7B}"/>
              </a:ext>
            </a:extLst>
          </p:cNvPr>
          <p:cNvSpPr txBox="1">
            <a:spLocks/>
          </p:cNvSpPr>
          <p:nvPr/>
        </p:nvSpPr>
        <p:spPr>
          <a:xfrm>
            <a:off x="7082124" y="1795621"/>
            <a:ext cx="4549588" cy="55480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lnSpc>
                <a:spcPct val="200000"/>
              </a:lnSpc>
              <a:buFont typeface="+mj-lt"/>
              <a:buAutoNum type="arabicPeriod" startAt="6"/>
            </a:pPr>
            <a:r>
              <a:rPr lang="pt-BR" sz="20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Tenha um diário</a:t>
            </a:r>
          </a:p>
          <a:p>
            <a:pPr marL="514350" indent="-514350">
              <a:lnSpc>
                <a:spcPct val="200000"/>
              </a:lnSpc>
              <a:buFont typeface="+mj-lt"/>
              <a:buAutoNum type="arabicPeriod" startAt="6"/>
            </a:pPr>
            <a:r>
              <a:rPr lang="pt-BR" sz="20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Utilize tabelas </a:t>
            </a:r>
          </a:p>
          <a:p>
            <a:pPr marL="514350" indent="-514350">
              <a:lnSpc>
                <a:spcPct val="200000"/>
              </a:lnSpc>
              <a:buFont typeface="+mj-lt"/>
              <a:buAutoNum type="arabicPeriod" startAt="6"/>
            </a:pPr>
            <a:r>
              <a:rPr lang="pt-BR" sz="20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Tenha lista de datas</a:t>
            </a:r>
          </a:p>
          <a:p>
            <a:pPr marL="514350" indent="-514350">
              <a:lnSpc>
                <a:spcPct val="200000"/>
              </a:lnSpc>
              <a:buFont typeface="+mj-lt"/>
              <a:buAutoNum type="arabicPeriod" startAt="6"/>
            </a:pPr>
            <a:r>
              <a:rPr lang="pt-BR" sz="20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Crie um centro de mensagens</a:t>
            </a:r>
          </a:p>
          <a:p>
            <a:pPr marL="514350" indent="-514350">
              <a:lnSpc>
                <a:spcPct val="200000"/>
              </a:lnSpc>
              <a:buFont typeface="+mj-lt"/>
              <a:buAutoNum type="arabicPeriod" startAt="6"/>
            </a:pPr>
            <a:r>
              <a:rPr lang="pt-BR" sz="20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Utilize fichas de trabalho</a:t>
            </a:r>
          </a:p>
        </p:txBody>
      </p:sp>
    </p:spTree>
    <p:extLst>
      <p:ext uri="{BB962C8B-B14F-4D97-AF65-F5344CB8AC3E}">
        <p14:creationId xmlns:p14="http://schemas.microsoft.com/office/powerpoint/2010/main" val="905390572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14">
            <a:extLst>
              <a:ext uri="{FF2B5EF4-FFF2-40B4-BE49-F238E27FC236}">
                <a16:creationId xmlns:a16="http://schemas.microsoft.com/office/drawing/2014/main" id="{90B3BC24-5B42-460B-600A-689F317D31C5}"/>
              </a:ext>
            </a:extLst>
          </p:cNvPr>
          <p:cNvSpPr/>
          <p:nvPr/>
        </p:nvSpPr>
        <p:spPr>
          <a:xfrm>
            <a:off x="6686123" y="1607573"/>
            <a:ext cx="4395020" cy="4736523"/>
          </a:xfrm>
          <a:prstGeom prst="rect">
            <a:avLst/>
          </a:prstGeom>
          <a:solidFill>
            <a:srgbClr val="C3BBDC">
              <a:alpha val="3364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26" name="Rectangle 14">
            <a:extLst>
              <a:ext uri="{FF2B5EF4-FFF2-40B4-BE49-F238E27FC236}">
                <a16:creationId xmlns:a16="http://schemas.microsoft.com/office/drawing/2014/main" id="{7B8D33D5-E113-0F66-4714-2650B8674CCB}"/>
              </a:ext>
            </a:extLst>
          </p:cNvPr>
          <p:cNvSpPr/>
          <p:nvPr/>
        </p:nvSpPr>
        <p:spPr>
          <a:xfrm>
            <a:off x="1268361" y="1613005"/>
            <a:ext cx="4395020" cy="4736523"/>
          </a:xfrm>
          <a:prstGeom prst="rect">
            <a:avLst/>
          </a:prstGeom>
          <a:solidFill>
            <a:srgbClr val="C3BBDC">
              <a:alpha val="3364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53B2A96D-0D5A-4F7A-9B11-D6F1E99164FD}"/>
              </a:ext>
            </a:extLst>
          </p:cNvPr>
          <p:cNvSpPr txBox="1"/>
          <p:nvPr/>
        </p:nvSpPr>
        <p:spPr>
          <a:xfrm>
            <a:off x="2786140" y="676433"/>
            <a:ext cx="6619720" cy="7848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4500" dirty="0">
                <a:solidFill>
                  <a:srgbClr val="5B1A8E"/>
                </a:solidFill>
                <a:effectLst/>
                <a:latin typeface="Footlight MT Light" panose="0204060206030A020304" pitchFamily="18" charset="77"/>
              </a:rPr>
              <a:t>Organizando seu espaço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A945D065-FF2A-2A1F-5C84-85A767CDBFB0}"/>
              </a:ext>
            </a:extLst>
          </p:cNvPr>
          <p:cNvSpPr txBox="1">
            <a:spLocks/>
          </p:cNvSpPr>
          <p:nvPr/>
        </p:nvSpPr>
        <p:spPr>
          <a:xfrm>
            <a:off x="1664144" y="2098838"/>
            <a:ext cx="3603453" cy="55480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pt-BR" sz="20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Chaves.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pt-BR" sz="20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Cartões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pt-BR" sz="20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Números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pt-BR" sz="20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Caixa de presente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pt-BR" sz="20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Garantias e notas fiscais</a:t>
            </a:r>
          </a:p>
        </p:txBody>
      </p: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771861CB-0AE1-7D13-B048-5AF9E1EA8D7B}"/>
              </a:ext>
            </a:extLst>
          </p:cNvPr>
          <p:cNvSpPr txBox="1">
            <a:spLocks/>
          </p:cNvSpPr>
          <p:nvPr/>
        </p:nvSpPr>
        <p:spPr>
          <a:xfrm>
            <a:off x="7131066" y="2098838"/>
            <a:ext cx="4549588" cy="55480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150000"/>
              </a:lnSpc>
              <a:buFont typeface="+mj-lt"/>
              <a:buAutoNum type="arabicPeriod" startAt="6"/>
            </a:pPr>
            <a:r>
              <a:rPr lang="pt-BR" sz="20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Armários de cozinha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 startAt="6"/>
            </a:pPr>
            <a:r>
              <a:rPr lang="pt-BR" sz="20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Armários de roupas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 startAt="6"/>
            </a:pPr>
            <a:r>
              <a:rPr lang="pt-BR" sz="20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Armazenamento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 startAt="6"/>
            </a:pPr>
            <a:r>
              <a:rPr lang="pt-BR" sz="20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Armário de arquivo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 startAt="6"/>
            </a:pPr>
            <a:r>
              <a:rPr lang="pt-BR" sz="20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Santuário</a:t>
            </a:r>
          </a:p>
        </p:txBody>
      </p:sp>
    </p:spTree>
    <p:extLst>
      <p:ext uri="{BB962C8B-B14F-4D97-AF65-F5344CB8AC3E}">
        <p14:creationId xmlns:p14="http://schemas.microsoft.com/office/powerpoint/2010/main" val="3375622645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5496400" y="1672689"/>
            <a:ext cx="6695600" cy="3887367"/>
          </a:xfrm>
          <a:prstGeom prst="rect">
            <a:avLst/>
          </a:prstGeom>
          <a:gradFill>
            <a:gsLst>
              <a:gs pos="0">
                <a:srgbClr val="C3BBDC"/>
              </a:gs>
              <a:gs pos="100000">
                <a:srgbClr val="C3BBDC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0" name="TextBox 22">
            <a:extLst>
              <a:ext uri="{FF2B5EF4-FFF2-40B4-BE49-F238E27FC236}">
                <a16:creationId xmlns:a16="http://schemas.microsoft.com/office/drawing/2014/main" id="{64E150AD-0920-7758-1E44-057026EF03E5}"/>
              </a:ext>
            </a:extLst>
          </p:cNvPr>
          <p:cNvSpPr txBox="1"/>
          <p:nvPr/>
        </p:nvSpPr>
        <p:spPr>
          <a:xfrm>
            <a:off x="494571" y="3063827"/>
            <a:ext cx="5422605" cy="7848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216000" algn="ctr"/>
            <a:r>
              <a:rPr lang="id-ID" sz="45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Autoavaliação</a:t>
            </a:r>
            <a:endParaRPr lang="en-US" sz="4500" dirty="0">
              <a:solidFill>
                <a:srgbClr val="4E2783"/>
              </a:solidFill>
              <a:latin typeface="Footlight MT Light" panose="0204060206030A020304" pitchFamily="18" charset="77"/>
            </a:endParaRP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12E72040-AE66-13C4-4AE4-6B9FF3EC70C1}"/>
              </a:ext>
            </a:extLst>
          </p:cNvPr>
          <p:cNvSpPr txBox="1">
            <a:spLocks/>
          </p:cNvSpPr>
          <p:nvPr/>
        </p:nvSpPr>
        <p:spPr>
          <a:xfrm>
            <a:off x="5917176" y="2150419"/>
            <a:ext cx="5001829" cy="2611645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pt-BR" sz="2000" dirty="0">
                <a:solidFill>
                  <a:schemeClr val="bg1"/>
                </a:solidFill>
                <a:latin typeface="Calibri" panose="020F0502020204030204" pitchFamily="34" charset="0"/>
                <a:ea typeface="Open Sans Condensed Condensed Light" pitchFamily="2" charset="0"/>
                <a:cs typeface="Calibri" panose="020F0502020204030204" pitchFamily="34" charset="0"/>
              </a:rPr>
              <a:t>Avalie-se em cada habilidade, dando notas de 1 a 5, onde 1 significa que você é muito deficiente nesse aspecto e 5 significa que você está completamente satisfeita com o seu desempenho. </a:t>
            </a:r>
          </a:p>
        </p:txBody>
      </p:sp>
      <p:pic>
        <p:nvPicPr>
          <p:cNvPr id="23" name="Imagem 22">
            <a:extLst>
              <a:ext uri="{FF2B5EF4-FFF2-40B4-BE49-F238E27FC236}">
                <a16:creationId xmlns:a16="http://schemas.microsoft.com/office/drawing/2014/main" id="{A32C2C4F-D497-5C46-8A55-485248C3E1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591441" y="409710"/>
            <a:ext cx="1683385" cy="2299836"/>
          </a:xfrm>
          <a:prstGeom prst="rect">
            <a:avLst/>
          </a:prstGeom>
        </p:spPr>
      </p:pic>
      <p:pic>
        <p:nvPicPr>
          <p:cNvPr id="24" name="Imagem 23">
            <a:extLst>
              <a:ext uri="{FF2B5EF4-FFF2-40B4-BE49-F238E27FC236}">
                <a16:creationId xmlns:a16="http://schemas.microsoft.com/office/drawing/2014/main" id="{658FF8C4-BBCC-1C57-D465-7AA4E9FB460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14" b="15139"/>
          <a:stretch/>
        </p:blipFill>
        <p:spPr>
          <a:xfrm flipH="1">
            <a:off x="14998" y="3964074"/>
            <a:ext cx="2887534" cy="2893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9400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CaixaDeTexto 47">
            <a:extLst>
              <a:ext uri="{FF2B5EF4-FFF2-40B4-BE49-F238E27FC236}">
                <a16:creationId xmlns:a16="http://schemas.microsoft.com/office/drawing/2014/main" id="{9332829D-7A0B-8798-47DB-25C4C58A54F9}"/>
              </a:ext>
            </a:extLst>
          </p:cNvPr>
          <p:cNvSpPr txBox="1"/>
          <p:nvPr/>
        </p:nvSpPr>
        <p:spPr>
          <a:xfrm>
            <a:off x="195416" y="889841"/>
            <a:ext cx="5702711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600" b="1" dirty="0">
                <a:solidFill>
                  <a:srgbClr val="4E2783"/>
                </a:solidFill>
                <a:effectLst/>
                <a:ea typeface="Open Sans Condensed Condensed Light" pitchFamily="2" charset="0"/>
                <a:cs typeface="Open Sans Condensed Condensed Light" pitchFamily="2" charset="0"/>
              </a:rPr>
              <a:t>Uso do tempo de forma eficaz </a:t>
            </a:r>
          </a:p>
          <a:p>
            <a:r>
              <a:rPr lang="pt-BR" sz="1600" dirty="0">
                <a:solidFill>
                  <a:srgbClr val="4E2783"/>
                </a:solidFill>
                <a:effectLst/>
                <a:ea typeface="Open Sans Condensed Condensed Light" pitchFamily="2" charset="0"/>
                <a:cs typeface="Open Sans Condensed Condensed Light" pitchFamily="2" charset="0"/>
              </a:rPr>
              <a:t>Você trabalha 60 minutos a cada hora? </a:t>
            </a:r>
          </a:p>
          <a:p>
            <a:endParaRPr lang="pt-BR" sz="1600" dirty="0">
              <a:solidFill>
                <a:srgbClr val="4E2783"/>
              </a:solidFill>
              <a:effectLst/>
              <a:ea typeface="Open Sans Condensed Condensed Light" pitchFamily="2" charset="0"/>
              <a:cs typeface="Open Sans Condensed Condensed Light" pitchFamily="2" charset="0"/>
            </a:endParaRPr>
          </a:p>
          <a:p>
            <a:r>
              <a:rPr lang="pt-BR" sz="1600" b="1" dirty="0">
                <a:solidFill>
                  <a:srgbClr val="4E2783"/>
                </a:solidFill>
                <a:effectLst/>
                <a:ea typeface="Open Sans Condensed Condensed Light" pitchFamily="2" charset="0"/>
                <a:cs typeface="Open Sans Condensed Condensed Light" pitchFamily="2" charset="0"/>
              </a:rPr>
              <a:t>Planejamento</a:t>
            </a:r>
          </a:p>
          <a:p>
            <a:r>
              <a:rPr lang="pt-BR" sz="1600" dirty="0">
                <a:solidFill>
                  <a:srgbClr val="4E2783"/>
                </a:solidFill>
                <a:effectLst/>
                <a:ea typeface="Open Sans Condensed Condensed Light" pitchFamily="2" charset="0"/>
                <a:cs typeface="Open Sans Condensed Condensed Light" pitchFamily="2" charset="0"/>
              </a:rPr>
              <a:t>Você é capaz de desenvolver um plano de ação para atingir um objetivo específico? </a:t>
            </a:r>
          </a:p>
          <a:p>
            <a:endParaRPr lang="pt-BR" sz="1600" dirty="0">
              <a:solidFill>
                <a:srgbClr val="4E2783"/>
              </a:solidFill>
              <a:effectLst/>
              <a:ea typeface="Open Sans Condensed Condensed Light" pitchFamily="2" charset="0"/>
              <a:cs typeface="Open Sans Condensed Condensed Light" pitchFamily="2" charset="0"/>
            </a:endParaRPr>
          </a:p>
          <a:p>
            <a:r>
              <a:rPr lang="pt-BR" sz="1600" b="1" dirty="0">
                <a:solidFill>
                  <a:srgbClr val="4E2783"/>
                </a:solidFill>
                <a:effectLst/>
                <a:ea typeface="Open Sans Condensed Condensed Light" pitchFamily="2" charset="0"/>
                <a:cs typeface="Open Sans Condensed Condensed Light" pitchFamily="2" charset="0"/>
              </a:rPr>
              <a:t>Velocidade de encontrar papéis</a:t>
            </a:r>
          </a:p>
          <a:p>
            <a:r>
              <a:rPr lang="pt-BR" sz="1600" dirty="0">
                <a:solidFill>
                  <a:srgbClr val="4E2783"/>
                </a:solidFill>
                <a:effectLst/>
                <a:ea typeface="Open Sans Condensed Condensed Light" pitchFamily="2" charset="0"/>
                <a:cs typeface="Open Sans Condensed Condensed Light" pitchFamily="2" charset="0"/>
              </a:rPr>
              <a:t>Você mantém o fluxo das comunicações como cartas, contas, cartões etc. que chegam à sua mesa? </a:t>
            </a:r>
          </a:p>
          <a:p>
            <a:endParaRPr lang="pt-BR" sz="1600" dirty="0">
              <a:solidFill>
                <a:srgbClr val="4E2783"/>
              </a:solidFill>
              <a:effectLst/>
              <a:ea typeface="Open Sans Condensed Condensed Light" pitchFamily="2" charset="0"/>
              <a:cs typeface="Open Sans Condensed Condensed Light" pitchFamily="2" charset="0"/>
            </a:endParaRPr>
          </a:p>
          <a:p>
            <a:r>
              <a:rPr lang="pt-BR" sz="1600" b="1" dirty="0">
                <a:solidFill>
                  <a:srgbClr val="4E2783"/>
                </a:solidFill>
                <a:effectLst/>
                <a:ea typeface="Open Sans Condensed Condensed Light" pitchFamily="2" charset="0"/>
                <a:cs typeface="Open Sans Condensed Condensed Light" pitchFamily="2" charset="0"/>
              </a:rPr>
              <a:t>Facilidade para encontrar coisas</a:t>
            </a:r>
          </a:p>
          <a:p>
            <a:r>
              <a:rPr lang="pt-BR" sz="1600" dirty="0">
                <a:solidFill>
                  <a:srgbClr val="4E2783"/>
                </a:solidFill>
                <a:effectLst/>
                <a:ea typeface="Open Sans Condensed Condensed Light" pitchFamily="2" charset="0"/>
                <a:cs typeface="Open Sans Condensed Condensed Light" pitchFamily="2" charset="0"/>
              </a:rPr>
              <a:t>Você consegue localizar informações, ferramentas e materiais rapidamente quando são necessários?  </a:t>
            </a:r>
          </a:p>
          <a:p>
            <a:endParaRPr lang="pt-BR" sz="1600" dirty="0">
              <a:solidFill>
                <a:srgbClr val="4E2783"/>
              </a:solidFill>
              <a:effectLst/>
              <a:ea typeface="Open Sans Condensed Condensed Light" pitchFamily="2" charset="0"/>
              <a:cs typeface="Open Sans Condensed Condensed Light" pitchFamily="2" charset="0"/>
            </a:endParaRPr>
          </a:p>
          <a:p>
            <a:r>
              <a:rPr lang="pt-BR" sz="1600" b="1" dirty="0">
                <a:solidFill>
                  <a:srgbClr val="4E2783"/>
                </a:solidFill>
                <a:effectLst/>
                <a:ea typeface="Open Sans Condensed Condensed Light" pitchFamily="2" charset="0"/>
                <a:cs typeface="Open Sans Condensed Condensed Light" pitchFamily="2" charset="0"/>
              </a:rPr>
              <a:t>Capacidade de delegar</a:t>
            </a:r>
          </a:p>
          <a:p>
            <a:r>
              <a:rPr lang="pt-BR" sz="1600" dirty="0">
                <a:solidFill>
                  <a:srgbClr val="4E2783"/>
                </a:solidFill>
                <a:effectLst/>
                <a:ea typeface="Open Sans Condensed Condensed Light" pitchFamily="2" charset="0"/>
                <a:cs typeface="Open Sans Condensed Condensed Light" pitchFamily="2" charset="0"/>
              </a:rPr>
              <a:t>(Você é capaz de se organizar para que outras pessoas possam participar do trabalho e você não ficar fazendo tudo sozinha? </a:t>
            </a:r>
          </a:p>
        </p:txBody>
      </p:sp>
      <p:sp>
        <p:nvSpPr>
          <p:cNvPr id="49" name="CaixaDeTexto 48">
            <a:extLst>
              <a:ext uri="{FF2B5EF4-FFF2-40B4-BE49-F238E27FC236}">
                <a16:creationId xmlns:a16="http://schemas.microsoft.com/office/drawing/2014/main" id="{540644BE-33CB-EF4B-6037-794F84E61977}"/>
              </a:ext>
            </a:extLst>
          </p:cNvPr>
          <p:cNvSpPr txBox="1"/>
          <p:nvPr/>
        </p:nvSpPr>
        <p:spPr>
          <a:xfrm>
            <a:off x="6093542" y="889841"/>
            <a:ext cx="6098458" cy="42780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600" b="1" dirty="0">
                <a:solidFill>
                  <a:srgbClr val="4E2783"/>
                </a:solidFill>
                <a:effectLst/>
                <a:ea typeface="Open Sans Condensed Condensed Light" pitchFamily="2" charset="0"/>
                <a:cs typeface="Open Sans Condensed Condensed Light" pitchFamily="2" charset="0"/>
              </a:rPr>
              <a:t>Controle das forças</a:t>
            </a:r>
          </a:p>
          <a:p>
            <a:r>
              <a:rPr lang="pt-BR" sz="1600" dirty="0">
                <a:solidFill>
                  <a:srgbClr val="4E2783"/>
                </a:solidFill>
                <a:effectLst/>
                <a:ea typeface="Open Sans Condensed Condensed Light" pitchFamily="2" charset="0"/>
                <a:cs typeface="Open Sans Condensed Condensed Light" pitchFamily="2" charset="0"/>
              </a:rPr>
              <a:t>Você consegue se controlar de forma que possa completar um dia sem fadiga?</a:t>
            </a:r>
          </a:p>
          <a:p>
            <a:r>
              <a:rPr lang="pt-BR" sz="1600" dirty="0">
                <a:solidFill>
                  <a:srgbClr val="4E2783"/>
                </a:solidFill>
                <a:effectLst/>
                <a:ea typeface="Open Sans Condensed Condensed Light" pitchFamily="2" charset="0"/>
                <a:cs typeface="Open Sans Condensed Condensed Light" pitchFamily="2" charset="0"/>
              </a:rPr>
              <a:t> </a:t>
            </a:r>
          </a:p>
          <a:p>
            <a:r>
              <a:rPr lang="pt-BR" sz="1600" b="1" dirty="0">
                <a:solidFill>
                  <a:srgbClr val="4E2783"/>
                </a:solidFill>
                <a:effectLst/>
                <a:ea typeface="Open Sans Condensed Condensed Light" pitchFamily="2" charset="0"/>
                <a:cs typeface="Open Sans Condensed Condensed Light" pitchFamily="2" charset="0"/>
              </a:rPr>
              <a:t>Concentração</a:t>
            </a:r>
          </a:p>
          <a:p>
            <a:r>
              <a:rPr lang="pt-BR" sz="1600" dirty="0">
                <a:solidFill>
                  <a:srgbClr val="4E2783"/>
                </a:solidFill>
                <a:effectLst/>
                <a:ea typeface="Open Sans Condensed Condensed Light" pitchFamily="2" charset="0"/>
                <a:cs typeface="Open Sans Condensed Condensed Light" pitchFamily="2" charset="0"/>
              </a:rPr>
              <a:t>Você consegue cumprir uma determinada tarefa de uma vez? </a:t>
            </a:r>
          </a:p>
          <a:p>
            <a:endParaRPr lang="pt-BR" sz="1600" dirty="0">
              <a:solidFill>
                <a:srgbClr val="4E2783"/>
              </a:solidFill>
              <a:effectLst/>
              <a:ea typeface="Open Sans Condensed Condensed Light" pitchFamily="2" charset="0"/>
              <a:cs typeface="Open Sans Condensed Condensed Light" pitchFamily="2" charset="0"/>
            </a:endParaRPr>
          </a:p>
          <a:p>
            <a:r>
              <a:rPr lang="pt-BR" sz="1600" b="1" dirty="0">
                <a:solidFill>
                  <a:srgbClr val="4E2783"/>
                </a:solidFill>
                <a:effectLst/>
                <a:ea typeface="Open Sans Condensed Condensed Light" pitchFamily="2" charset="0"/>
                <a:cs typeface="Open Sans Condensed Condensed Light" pitchFamily="2" charset="0"/>
              </a:rPr>
              <a:t>Definição de prioridades</a:t>
            </a:r>
          </a:p>
          <a:p>
            <a:r>
              <a:rPr lang="pt-BR" sz="1600" dirty="0">
                <a:solidFill>
                  <a:srgbClr val="4E2783"/>
                </a:solidFill>
                <a:effectLst/>
                <a:ea typeface="Open Sans Condensed Condensed Light" pitchFamily="2" charset="0"/>
                <a:cs typeface="Open Sans Condensed Condensed Light" pitchFamily="2" charset="0"/>
              </a:rPr>
              <a:t>Você faz as coisas importantes primeiro? </a:t>
            </a:r>
          </a:p>
          <a:p>
            <a:endParaRPr lang="pt-BR" sz="1600" dirty="0">
              <a:solidFill>
                <a:srgbClr val="4E2783"/>
              </a:solidFill>
              <a:effectLst/>
              <a:ea typeface="Open Sans Condensed Condensed Light" pitchFamily="2" charset="0"/>
              <a:cs typeface="Open Sans Condensed Condensed Light" pitchFamily="2" charset="0"/>
            </a:endParaRPr>
          </a:p>
          <a:p>
            <a:r>
              <a:rPr lang="pt-BR" sz="1600" b="1" dirty="0">
                <a:solidFill>
                  <a:srgbClr val="4E2783"/>
                </a:solidFill>
                <a:effectLst/>
                <a:ea typeface="Open Sans Condensed Condensed Light" pitchFamily="2" charset="0"/>
                <a:cs typeface="Open Sans Condensed Condensed Light" pitchFamily="2" charset="0"/>
              </a:rPr>
              <a:t>Memória</a:t>
            </a:r>
          </a:p>
          <a:p>
            <a:r>
              <a:rPr lang="pt-BR" sz="1600" dirty="0">
                <a:solidFill>
                  <a:srgbClr val="4E2783"/>
                </a:solidFill>
                <a:effectLst/>
                <a:ea typeface="Open Sans Condensed Condensed Light" pitchFamily="2" charset="0"/>
                <a:cs typeface="Open Sans Condensed Condensed Light" pitchFamily="2" charset="0"/>
              </a:rPr>
              <a:t>Você tem um sistema para ajudá-la a se lembrar de incidentes, ideias, planos ou promessas importantes? </a:t>
            </a:r>
          </a:p>
          <a:p>
            <a:endParaRPr lang="pt-BR" sz="1600" dirty="0">
              <a:solidFill>
                <a:srgbClr val="4E2783"/>
              </a:solidFill>
              <a:effectLst/>
              <a:ea typeface="Open Sans Condensed Condensed Light" pitchFamily="2" charset="0"/>
              <a:cs typeface="Open Sans Condensed Condensed Light" pitchFamily="2" charset="0"/>
            </a:endParaRPr>
          </a:p>
          <a:p>
            <a:r>
              <a:rPr lang="pt-BR" sz="1600" b="1" dirty="0">
                <a:solidFill>
                  <a:srgbClr val="4E2783"/>
                </a:solidFill>
                <a:effectLst/>
                <a:ea typeface="Open Sans Condensed Condensed Light" pitchFamily="2" charset="0"/>
                <a:cs typeface="Open Sans Condensed Condensed Light" pitchFamily="2" charset="0"/>
              </a:rPr>
              <a:t>Controle da desordem</a:t>
            </a:r>
          </a:p>
          <a:p>
            <a:r>
              <a:rPr lang="pt-BR" sz="1600" dirty="0">
                <a:solidFill>
                  <a:srgbClr val="4E2783"/>
                </a:solidFill>
                <a:effectLst/>
                <a:ea typeface="Open Sans Condensed Condensed Light" pitchFamily="2" charset="0"/>
                <a:cs typeface="Open Sans Condensed Condensed Light" pitchFamily="2" charset="0"/>
              </a:rPr>
              <a:t>Você consegue manter uma casa, garagem, quintal ou espaço de trabalho limpos e arrumados?</a:t>
            </a:r>
          </a:p>
        </p:txBody>
      </p:sp>
    </p:spTree>
    <p:extLst>
      <p:ext uri="{BB962C8B-B14F-4D97-AF65-F5344CB8AC3E}">
        <p14:creationId xmlns:p14="http://schemas.microsoft.com/office/powerpoint/2010/main" val="1239574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4998" y="2604977"/>
            <a:ext cx="12177002" cy="967563"/>
          </a:xfrm>
          <a:prstGeom prst="rect">
            <a:avLst/>
          </a:prstGeom>
          <a:gradFill>
            <a:gsLst>
              <a:gs pos="0">
                <a:srgbClr val="C3BBDC"/>
              </a:gs>
              <a:gs pos="100000">
                <a:srgbClr val="C3BBDC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5" name="Imagem 4" descr="Uma imagem contendo Círculo&#10;&#10;Descrição gerada automaticamente">
            <a:extLst>
              <a:ext uri="{FF2B5EF4-FFF2-40B4-BE49-F238E27FC236}">
                <a16:creationId xmlns:a16="http://schemas.microsoft.com/office/drawing/2014/main" id="{417C05A2-5C23-2AC5-D997-150F6DD98A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1745" y="385972"/>
            <a:ext cx="6408189" cy="5597801"/>
          </a:xfrm>
          <a:prstGeom prst="rect">
            <a:avLst/>
          </a:prstGeom>
        </p:spPr>
      </p:pic>
      <p:sp>
        <p:nvSpPr>
          <p:cNvPr id="6" name="TextBox 22">
            <a:extLst>
              <a:ext uri="{FF2B5EF4-FFF2-40B4-BE49-F238E27FC236}">
                <a16:creationId xmlns:a16="http://schemas.microsoft.com/office/drawing/2014/main" id="{DEE1B5A2-8AA3-A35A-E710-304EC74D42F1}"/>
              </a:ext>
            </a:extLst>
          </p:cNvPr>
          <p:cNvSpPr txBox="1"/>
          <p:nvPr/>
        </p:nvSpPr>
        <p:spPr>
          <a:xfrm>
            <a:off x="4363403" y="2646263"/>
            <a:ext cx="348019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32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Exercícios</a:t>
            </a:r>
            <a:r>
              <a:rPr lang="id-ID" sz="32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32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de</a:t>
            </a:r>
            <a:r>
              <a:rPr lang="id-ID" sz="32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32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crescimento</a:t>
            </a:r>
            <a:r>
              <a:rPr lang="id-ID" sz="3200" dirty="0">
                <a:solidFill>
                  <a:srgbClr val="4E2783"/>
                </a:solidFill>
                <a:latin typeface="Footlight MT Light" panose="0204060206030A020304" pitchFamily="18" charset="77"/>
              </a:rPr>
              <a:t> </a:t>
            </a:r>
            <a:r>
              <a:rPr lang="id-ID" sz="3200" dirty="0" err="1">
                <a:solidFill>
                  <a:srgbClr val="4E2783"/>
                </a:solidFill>
                <a:latin typeface="Footlight MT Light" panose="0204060206030A020304" pitchFamily="18" charset="77"/>
              </a:rPr>
              <a:t>pessoal</a:t>
            </a:r>
            <a:endParaRPr lang="en-US" sz="3200" dirty="0">
              <a:solidFill>
                <a:srgbClr val="4E2783"/>
              </a:solidFill>
              <a:latin typeface="Footlight MT Light" panose="0204060206030A020304" pitchFamily="18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069890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5">
            <a:extLst>
              <a:ext uri="{FF2B5EF4-FFF2-40B4-BE49-F238E27FC236}">
                <a16:creationId xmlns:a16="http://schemas.microsoft.com/office/drawing/2014/main" id="{DCA62448-AC6E-22C9-34F9-4A91ACD78428}"/>
              </a:ext>
            </a:extLst>
          </p:cNvPr>
          <p:cNvSpPr/>
          <p:nvPr/>
        </p:nvSpPr>
        <p:spPr>
          <a:xfrm>
            <a:off x="2834640" y="663677"/>
            <a:ext cx="6675119" cy="6230664"/>
          </a:xfrm>
          <a:prstGeom prst="rect">
            <a:avLst/>
          </a:prstGeom>
          <a:gradFill>
            <a:gsLst>
              <a:gs pos="0">
                <a:srgbClr val="C3BBDC"/>
              </a:gs>
              <a:gs pos="100000">
                <a:srgbClr val="C3BBDC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2" name="TextBox 22">
            <a:extLst>
              <a:ext uri="{FF2B5EF4-FFF2-40B4-BE49-F238E27FC236}">
                <a16:creationId xmlns:a16="http://schemas.microsoft.com/office/drawing/2014/main" id="{0C42946C-B531-A055-53DE-58F047B9ACA8}"/>
              </a:ext>
            </a:extLst>
          </p:cNvPr>
          <p:cNvSpPr txBox="1"/>
          <p:nvPr/>
        </p:nvSpPr>
        <p:spPr>
          <a:xfrm>
            <a:off x="3636949" y="2474645"/>
            <a:ext cx="5070500" cy="1891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pt-BR" sz="2000" dirty="0">
                <a:solidFill>
                  <a:srgbClr val="4E2783"/>
                </a:solidFill>
                <a:ea typeface="Open Sans Condensed Condensed Light" pitchFamily="2" charset="0"/>
                <a:cs typeface="Open Sans Condensed Condensed Light" pitchFamily="2" charset="0"/>
              </a:rPr>
              <a:t>Existem áreas específicas que geralmente precisam ser organizadas em uma casa ou escritório. Note as áreas que precisam ser trabalhadas em sua situação. </a:t>
            </a:r>
          </a:p>
        </p:txBody>
      </p:sp>
      <p:pic>
        <p:nvPicPr>
          <p:cNvPr id="8" name="Imagem 7">
            <a:extLst>
              <a:ext uri="{FF2B5EF4-FFF2-40B4-BE49-F238E27FC236}">
                <a16:creationId xmlns:a16="http://schemas.microsoft.com/office/drawing/2014/main" id="{7543AA40-6058-8BA9-C0C1-0A2C9C6883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254307" y="-58994"/>
            <a:ext cx="1683385" cy="2299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6844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pull/>
      </p:transition>
    </mc:Choice>
    <mc:Fallback xmlns="">
      <p:transition spd="slow">
        <p:pull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Peach">
      <a:dk1>
        <a:srgbClr val="000000"/>
      </a:dk1>
      <a:lt1>
        <a:srgbClr val="FFFFFF"/>
      </a:lt1>
      <a:dk2>
        <a:srgbClr val="464646"/>
      </a:dk2>
      <a:lt2>
        <a:srgbClr val="FFFFFF"/>
      </a:lt2>
      <a:accent1>
        <a:srgbClr val="F69A8F"/>
      </a:accent1>
      <a:accent2>
        <a:srgbClr val="F8B1AA"/>
      </a:accent2>
      <a:accent3>
        <a:srgbClr val="F9BFB9"/>
      </a:accent3>
      <a:accent4>
        <a:srgbClr val="F6C0A8"/>
      </a:accent4>
      <a:accent5>
        <a:srgbClr val="F4B69A"/>
      </a:accent5>
      <a:accent6>
        <a:srgbClr val="F2A786"/>
      </a:accent6>
      <a:hlink>
        <a:srgbClr val="FFFFFF"/>
      </a:hlink>
      <a:folHlink>
        <a:srgbClr val="FFFFFF"/>
      </a:folHlink>
    </a:clrScheme>
    <a:fontScheme name="Custom 6">
      <a:majorFont>
        <a:latin typeface="Constantia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624F9E3DF7FBAB4A9A6D824FE11CA10C" ma:contentTypeVersion="18" ma:contentTypeDescription="Crie um novo documento." ma:contentTypeScope="" ma:versionID="e667ed11a7dc85a5ce8aef94a7e3c0c4">
  <xsd:schema xmlns:xsd="http://www.w3.org/2001/XMLSchema" xmlns:xs="http://www.w3.org/2001/XMLSchema" xmlns:p="http://schemas.microsoft.com/office/2006/metadata/properties" xmlns:ns2="4d66254c-b8c0-4e16-9669-44d49c614d61" xmlns:ns3="cc85661e-698c-471d-81cd-239229bffddc" targetNamespace="http://schemas.microsoft.com/office/2006/metadata/properties" ma:root="true" ma:fieldsID="86402b3dae7abd56f70f156dc023e281" ns2:_="" ns3:_="">
    <xsd:import namespace="4d66254c-b8c0-4e16-9669-44d49c614d61"/>
    <xsd:import namespace="cc85661e-698c-471d-81cd-239229bffdd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d66254c-b8c0-4e16-9669-44d49c614d6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Marcações de imagem" ma:readOnly="false" ma:fieldId="{5cf76f15-5ced-4ddc-b409-7134ff3c332f}" ma:taxonomyMulti="true" ma:sspId="8e8593b7-542e-4346-9e98-482410f851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85661e-698c-471d-81cd-239229bffddc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47e5e28a-6981-44d9-947a-1619d35bb1a9}" ma:internalName="TaxCatchAll" ma:showField="CatchAllData" ma:web="cc85661e-698c-471d-81cd-239229bffdd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d66254c-b8c0-4e16-9669-44d49c614d61">
      <Terms xmlns="http://schemas.microsoft.com/office/infopath/2007/PartnerControls"/>
    </lcf76f155ced4ddcb4097134ff3c332f>
    <TaxCatchAll xmlns="cc85661e-698c-471d-81cd-239229bffddc" xsi:nil="true"/>
  </documentManagement>
</p:properties>
</file>

<file path=customXml/itemProps1.xml><?xml version="1.0" encoding="utf-8"?>
<ds:datastoreItem xmlns:ds="http://schemas.openxmlformats.org/officeDocument/2006/customXml" ds:itemID="{C1AEB1DE-A43D-484B-A2A3-EC49E57D8F50}"/>
</file>

<file path=customXml/itemProps2.xml><?xml version="1.0" encoding="utf-8"?>
<ds:datastoreItem xmlns:ds="http://schemas.openxmlformats.org/officeDocument/2006/customXml" ds:itemID="{C75A5DAB-68FC-4EB0-94D3-799DC586DE57}"/>
</file>

<file path=customXml/itemProps3.xml><?xml version="1.0" encoding="utf-8"?>
<ds:datastoreItem xmlns:ds="http://schemas.openxmlformats.org/officeDocument/2006/customXml" ds:itemID="{8C55010B-C847-4299-A06F-1B8DFD0CAC22}"/>
</file>

<file path=docProps/app.xml><?xml version="1.0" encoding="utf-8"?>
<Properties xmlns="http://schemas.openxmlformats.org/officeDocument/2006/extended-properties" xmlns:vt="http://schemas.openxmlformats.org/officeDocument/2006/docPropsVTypes">
  <TotalTime>7630</TotalTime>
  <Words>453</Words>
  <Application>Microsoft Macintosh PowerPoint</Application>
  <PresentationFormat>Widescreen</PresentationFormat>
  <Paragraphs>65</Paragraphs>
  <Slides>11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11</vt:i4>
      </vt:variant>
    </vt:vector>
  </HeadingPairs>
  <TitlesOfParts>
    <vt:vector size="16" baseType="lpstr">
      <vt:lpstr>Nickainley Normal</vt:lpstr>
      <vt:lpstr>Calibri</vt:lpstr>
      <vt:lpstr>Arial</vt:lpstr>
      <vt:lpstr>Footlight MT Light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Bagus</dc:creator>
  <cp:lastModifiedBy>UNB - AMa - Wanessa Cristina Reis Ribeiro</cp:lastModifiedBy>
  <cp:revision>84</cp:revision>
  <dcterms:created xsi:type="dcterms:W3CDTF">2019-05-05T15:23:12Z</dcterms:created>
  <dcterms:modified xsi:type="dcterms:W3CDTF">2022-09-26T11:42:23Z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0x010100624F9E3DF7FBAB4A9A6D824FE11CA10C</vt:lpwstr>
  </property>
  <property fmtid="{D5CDD505-2E9C-101B-9397-08002B2CF9AE}" pid="3" name="MediaServiceImageTags">
    <vt:lpwstr/>
  </property>
</Properties>
</file>